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6" r:id="rId9"/>
    <p:sldId id="264" r:id="rId10"/>
    <p:sldId id="265" r:id="rId11"/>
    <p:sldId id="267" r:id="rId12"/>
    <p:sldId id="268" r:id="rId13"/>
    <p:sldId id="25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3" autoAdjust="0"/>
    <p:restoredTop sz="94660"/>
  </p:normalViewPr>
  <p:slideViewPr>
    <p:cSldViewPr snapToGrid="0">
      <p:cViewPr varScale="1">
        <p:scale>
          <a:sx n="67" d="100"/>
          <a:sy n="67" d="100"/>
        </p:scale>
        <p:origin x="10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dirty="0"/>
              <a:t>EAGLE QUIZ APP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3238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700" y="316694"/>
            <a:ext cx="8610600" cy="1293028"/>
          </a:xfrm>
        </p:spPr>
        <p:txBody>
          <a:bodyPr/>
          <a:lstStyle/>
          <a:p>
            <a:pPr algn="ctr"/>
            <a:r>
              <a:rPr lang="en-US" dirty="0" smtClean="0"/>
              <a:t>Finish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803" y="2193925"/>
            <a:ext cx="7864394" cy="4024313"/>
          </a:xfrm>
        </p:spPr>
      </p:pic>
      <p:cxnSp>
        <p:nvCxnSpPr>
          <p:cNvPr id="6" name="Straight Arrow Connector 5"/>
          <p:cNvCxnSpPr/>
          <p:nvPr/>
        </p:nvCxnSpPr>
        <p:spPr>
          <a:xfrm flipH="1">
            <a:off x="1328738" y="4600575"/>
            <a:ext cx="3714750" cy="828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7343775" y="3143250"/>
            <a:ext cx="3000375" cy="80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128588" y="5014912"/>
            <a:ext cx="1871662" cy="13430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Answered questions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10191750" y="2551907"/>
            <a:ext cx="1595438" cy="1391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 to first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668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700" y="478623"/>
            <a:ext cx="8610600" cy="1293028"/>
          </a:xfrm>
        </p:spPr>
        <p:txBody>
          <a:bodyPr/>
          <a:lstStyle/>
          <a:p>
            <a:pPr algn="ctr"/>
            <a:r>
              <a:rPr lang="en-US" dirty="0" smtClean="0"/>
              <a:t>Answer Page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172" y="2193925"/>
            <a:ext cx="7909656" cy="4024313"/>
          </a:xfrm>
        </p:spPr>
      </p:pic>
      <p:cxnSp>
        <p:nvCxnSpPr>
          <p:cNvPr id="7" name="Straight Arrow Connector 6"/>
          <p:cNvCxnSpPr/>
          <p:nvPr/>
        </p:nvCxnSpPr>
        <p:spPr>
          <a:xfrm flipH="1">
            <a:off x="1543050" y="2957513"/>
            <a:ext cx="1285875" cy="1085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-1" y="3343275"/>
            <a:ext cx="1985963" cy="15208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Answered 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9160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700" y="435760"/>
            <a:ext cx="8610600" cy="1293028"/>
          </a:xfrm>
        </p:spPr>
        <p:txBody>
          <a:bodyPr/>
          <a:lstStyle/>
          <a:p>
            <a:pPr algn="ctr"/>
            <a:r>
              <a:rPr lang="en-US" dirty="0" smtClean="0"/>
              <a:t>Conti…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172" y="2193925"/>
            <a:ext cx="7909656" cy="4024313"/>
          </a:xfrm>
        </p:spPr>
      </p:pic>
    </p:spTree>
    <p:extLst>
      <p:ext uri="{BB962C8B-B14F-4D97-AF65-F5344CB8AC3E}">
        <p14:creationId xmlns:p14="http://schemas.microsoft.com/office/powerpoint/2010/main" val="6207645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2575" y="2478873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8000" dirty="0" smtClean="0"/>
              <a:t>Thank you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9458390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1992" y="2273827"/>
            <a:ext cx="10820400" cy="2802467"/>
          </a:xfrm>
        </p:spPr>
        <p:txBody>
          <a:bodyPr>
            <a:normAutofit/>
          </a:bodyPr>
          <a:lstStyle/>
          <a:p>
            <a:r>
              <a:rPr lang="en-US" dirty="0" smtClean="0"/>
              <a:t>1.Christiana </a:t>
            </a:r>
            <a:r>
              <a:rPr lang="en-US" dirty="0" err="1" smtClean="0"/>
              <a:t>Kobiah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2.Genevieve  </a:t>
            </a:r>
            <a:r>
              <a:rPr lang="en-US" dirty="0" err="1" smtClean="0"/>
              <a:t>kankam</a:t>
            </a:r>
            <a:r>
              <a:rPr lang="en-US" dirty="0" smtClean="0"/>
              <a:t> Mensah.</a:t>
            </a:r>
            <a:br>
              <a:rPr lang="en-US" dirty="0" smtClean="0"/>
            </a:br>
            <a:r>
              <a:rPr lang="en-US" dirty="0" smtClean="0"/>
              <a:t>3.Juliet </a:t>
            </a:r>
            <a:r>
              <a:rPr lang="en-US" dirty="0" err="1" smtClean="0"/>
              <a:t>ama</a:t>
            </a:r>
            <a:r>
              <a:rPr lang="en-US" dirty="0" smtClean="0"/>
              <a:t> </a:t>
            </a:r>
            <a:r>
              <a:rPr lang="en-US" dirty="0" err="1" smtClean="0"/>
              <a:t>ilupeju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4.brighsical </a:t>
            </a:r>
            <a:r>
              <a:rPr lang="en-US" dirty="0" err="1" smtClean="0"/>
              <a:t>abenahemaa</a:t>
            </a:r>
            <a:r>
              <a:rPr lang="en-US" dirty="0" smtClean="0"/>
              <a:t> </a:t>
            </a:r>
            <a:r>
              <a:rPr lang="en-US" dirty="0" err="1" smtClean="0"/>
              <a:t>baidoo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5.eric </a:t>
            </a:r>
            <a:r>
              <a:rPr lang="en-US" dirty="0" err="1" smtClean="0"/>
              <a:t>nyarko</a:t>
            </a:r>
            <a:r>
              <a:rPr lang="en-US" dirty="0" smtClean="0"/>
              <a:t>-Sampson jnr.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941992" y="877358"/>
            <a:ext cx="10130516" cy="999067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Group Members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54557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2575" y="564348"/>
            <a:ext cx="8610600" cy="1293028"/>
          </a:xfrm>
        </p:spPr>
        <p:txBody>
          <a:bodyPr/>
          <a:lstStyle/>
          <a:p>
            <a:pPr algn="ctr"/>
            <a:r>
              <a:rPr lang="en-US" b="1" u="sng" dirty="0"/>
              <a:t>The Life Of Every Student On Campus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643" y="2193925"/>
            <a:ext cx="4331495" cy="4024313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663" y="2193925"/>
            <a:ext cx="4407693" cy="4024313"/>
          </a:xfrm>
        </p:spPr>
      </p:pic>
    </p:spTree>
    <p:extLst>
      <p:ext uri="{BB962C8B-B14F-4D97-AF65-F5344CB8AC3E}">
        <p14:creationId xmlns:p14="http://schemas.microsoft.com/office/powerpoint/2010/main" val="17331706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700" y="578636"/>
            <a:ext cx="8610600" cy="1293028"/>
          </a:xfrm>
        </p:spPr>
        <p:txBody>
          <a:bodyPr/>
          <a:lstStyle/>
          <a:p>
            <a:pPr algn="ctr"/>
            <a:r>
              <a:rPr lang="en-US" dirty="0" smtClean="0"/>
              <a:t>Why eagle app?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app was introduced to: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 Reduce the stress students go through.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 good assessment.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Save money.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Have access to most questions they want.</a:t>
            </a:r>
          </a:p>
        </p:txBody>
      </p:sp>
    </p:spTree>
    <p:extLst>
      <p:ext uri="{BB962C8B-B14F-4D97-AF65-F5344CB8AC3E}">
        <p14:creationId xmlns:p14="http://schemas.microsoft.com/office/powerpoint/2010/main" val="17226094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699" y="635786"/>
            <a:ext cx="8610600" cy="1293028"/>
          </a:xfrm>
        </p:spPr>
        <p:txBody>
          <a:bodyPr/>
          <a:lstStyle/>
          <a:p>
            <a:pPr algn="ctr"/>
            <a:r>
              <a:rPr lang="en-US" dirty="0" smtClean="0"/>
              <a:t>Login page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-109538" y="3938985"/>
            <a:ext cx="1900237" cy="20121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Section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10291760" y="2728913"/>
            <a:ext cx="1900240" cy="19431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Login Button</a:t>
            </a:r>
            <a:endParaRPr lang="en-US" dirty="0"/>
          </a:p>
        </p:txBody>
      </p:sp>
      <p:pic>
        <p:nvPicPr>
          <p:cNvPr id="19" name="Content Placeholder 1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278" y="2193925"/>
            <a:ext cx="7955443" cy="4024313"/>
          </a:xfrm>
        </p:spPr>
      </p:pic>
      <p:cxnSp>
        <p:nvCxnSpPr>
          <p:cNvPr id="21" name="Straight Arrow Connector 20"/>
          <p:cNvCxnSpPr/>
          <p:nvPr/>
        </p:nvCxnSpPr>
        <p:spPr>
          <a:xfrm flipH="1">
            <a:off x="1585912" y="3700463"/>
            <a:ext cx="2986088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17" idx="2"/>
          </p:cNvCxnSpPr>
          <p:nvPr/>
        </p:nvCxnSpPr>
        <p:spPr>
          <a:xfrm>
            <a:off x="6858000" y="3461941"/>
            <a:ext cx="3433760" cy="238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6170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700" y="578636"/>
            <a:ext cx="8610600" cy="1293028"/>
          </a:xfrm>
        </p:spPr>
        <p:txBody>
          <a:bodyPr/>
          <a:lstStyle/>
          <a:p>
            <a:pPr algn="ctr"/>
            <a:r>
              <a:rPr lang="en-US" dirty="0" smtClean="0"/>
              <a:t>Welcome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177" y="2193925"/>
            <a:ext cx="7819646" cy="4024313"/>
          </a:xfrm>
        </p:spPr>
      </p:pic>
    </p:spTree>
    <p:extLst>
      <p:ext uri="{BB962C8B-B14F-4D97-AF65-F5344CB8AC3E}">
        <p14:creationId xmlns:p14="http://schemas.microsoft.com/office/powerpoint/2010/main" val="36521930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700" y="535773"/>
            <a:ext cx="8610600" cy="1293028"/>
          </a:xfrm>
        </p:spPr>
        <p:txBody>
          <a:bodyPr/>
          <a:lstStyle/>
          <a:p>
            <a:pPr algn="ctr"/>
            <a:r>
              <a:rPr lang="en-US" dirty="0" smtClean="0"/>
              <a:t>Quiz page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300038" y="1725612"/>
            <a:ext cx="1882816" cy="16605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485775" y="5029200"/>
            <a:ext cx="1511340" cy="14287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Timer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9856808" y="633017"/>
            <a:ext cx="1828800" cy="1460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10147260" y="5029200"/>
            <a:ext cx="1925678" cy="162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Number  of questions answered</a:t>
            </a:r>
            <a:endParaRPr lang="en-US" dirty="0"/>
          </a:p>
        </p:txBody>
      </p:sp>
      <p:pic>
        <p:nvPicPr>
          <p:cNvPr id="20" name="Content Placeholder 1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086" y="2193925"/>
            <a:ext cx="7157827" cy="4024313"/>
          </a:xfrm>
        </p:spPr>
      </p:pic>
      <p:cxnSp>
        <p:nvCxnSpPr>
          <p:cNvPr id="22" name="Straight Arrow Connector 21"/>
          <p:cNvCxnSpPr/>
          <p:nvPr/>
        </p:nvCxnSpPr>
        <p:spPr>
          <a:xfrm flipH="1" flipV="1">
            <a:off x="2182854" y="2771775"/>
            <a:ext cx="2617746" cy="928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7500938" y="1725612"/>
            <a:ext cx="2528887" cy="1831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1790700" y="5329238"/>
            <a:ext cx="2824163" cy="571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7358063" y="5486400"/>
            <a:ext cx="3214687" cy="414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7091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699" y="535773"/>
            <a:ext cx="8610600" cy="129302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9"/>
          <a:stretch/>
        </p:blipFill>
        <p:spPr>
          <a:xfrm>
            <a:off x="2517086" y="2543175"/>
            <a:ext cx="7157827" cy="3675063"/>
          </a:xfrm>
        </p:spPr>
      </p:pic>
      <p:cxnSp>
        <p:nvCxnSpPr>
          <p:cNvPr id="6" name="Straight Arrow Connector 5"/>
          <p:cNvCxnSpPr/>
          <p:nvPr/>
        </p:nvCxnSpPr>
        <p:spPr>
          <a:xfrm flipH="1">
            <a:off x="1871663" y="4471988"/>
            <a:ext cx="3286125" cy="942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214314" y="4657726"/>
            <a:ext cx="1574112" cy="15605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Sends you back to first quiz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6229350" y="3529013"/>
            <a:ext cx="4171949" cy="1000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9872663" y="2557463"/>
            <a:ext cx="1790699" cy="1739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Gives you your score with an </a:t>
            </a:r>
            <a:r>
              <a:rPr lang="en-US" dirty="0" err="1" smtClean="0"/>
              <a:t>emojie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3751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699" y="464336"/>
            <a:ext cx="8610600" cy="1293028"/>
          </a:xfrm>
        </p:spPr>
        <p:txBody>
          <a:bodyPr/>
          <a:lstStyle/>
          <a:p>
            <a:pPr algn="ctr"/>
            <a:r>
              <a:rPr lang="en-US" dirty="0" smtClean="0"/>
              <a:t>Welcome page for second quiz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278" y="2193925"/>
            <a:ext cx="7955443" cy="4024313"/>
          </a:xfrm>
        </p:spPr>
      </p:pic>
    </p:spTree>
    <p:extLst>
      <p:ext uri="{BB962C8B-B14F-4D97-AF65-F5344CB8AC3E}">
        <p14:creationId xmlns:p14="http://schemas.microsoft.com/office/powerpoint/2010/main" val="39561401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83</TotalTime>
  <Words>99</Words>
  <Application>Microsoft Office PowerPoint</Application>
  <PresentationFormat>Widescreen</PresentationFormat>
  <Paragraphs>29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Century Gothic</vt:lpstr>
      <vt:lpstr>Vapor Trail</vt:lpstr>
      <vt:lpstr>EAGLE QUIZ APP</vt:lpstr>
      <vt:lpstr>1.Christiana Kobiah. 2.Genevieve  kankam Mensah. 3.Juliet ama ilupeju. 4.brighsical abenahemaa baidoo. 5.eric nyarko-Sampson jnr. </vt:lpstr>
      <vt:lpstr>The Life Of Every Student On Campus</vt:lpstr>
      <vt:lpstr>Why eagle app?</vt:lpstr>
      <vt:lpstr>Login page</vt:lpstr>
      <vt:lpstr>Welcome page</vt:lpstr>
      <vt:lpstr>Quiz page</vt:lpstr>
      <vt:lpstr>PowerPoint Presentation</vt:lpstr>
      <vt:lpstr>Welcome page for second quiz</vt:lpstr>
      <vt:lpstr>Finish page</vt:lpstr>
      <vt:lpstr>Answer Page</vt:lpstr>
      <vt:lpstr>Conti…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EAGLE QUIZ APP</dc:title>
  <dc:creator>Juliet Ilupeju</dc:creator>
  <cp:lastModifiedBy>Juliet Ilupeju</cp:lastModifiedBy>
  <cp:revision>7</cp:revision>
  <dcterms:created xsi:type="dcterms:W3CDTF">2019-07-25T13:05:05Z</dcterms:created>
  <dcterms:modified xsi:type="dcterms:W3CDTF">2019-07-25T14:28:28Z</dcterms:modified>
</cp:coreProperties>
</file>

<file path=docProps/thumbnail.jpeg>
</file>